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2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8328-844B-2B42-A750-722144FEC6DC}" type="datetimeFigureOut">
              <a:rPr lang="en-US" smtClean="0"/>
              <a:t>19/02/2013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3C04-5C3F-2449-8AC2-648EC9A36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5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8328-844B-2B42-A750-722144FEC6DC}" type="datetimeFigureOut">
              <a:rPr lang="en-US" smtClean="0"/>
              <a:t>19/02/2013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3C04-5C3F-2449-8AC2-648EC9A36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190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8328-844B-2B42-A750-722144FEC6DC}" type="datetimeFigureOut">
              <a:rPr lang="en-US" smtClean="0"/>
              <a:t>19/02/2013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3C04-5C3F-2449-8AC2-648EC9A36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079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8328-844B-2B42-A750-722144FEC6DC}" type="datetimeFigureOut">
              <a:rPr lang="en-US" smtClean="0"/>
              <a:t>19/02/2013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3C04-5C3F-2449-8AC2-648EC9A36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28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8328-844B-2B42-A750-722144FEC6DC}" type="datetimeFigureOut">
              <a:rPr lang="en-US" smtClean="0"/>
              <a:t>19/02/2013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3C04-5C3F-2449-8AC2-648EC9A36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99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8328-844B-2B42-A750-722144FEC6DC}" type="datetimeFigureOut">
              <a:rPr lang="en-US" smtClean="0"/>
              <a:t>19/02/2013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3C04-5C3F-2449-8AC2-648EC9A36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192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8328-844B-2B42-A750-722144FEC6DC}" type="datetimeFigureOut">
              <a:rPr lang="en-US" smtClean="0"/>
              <a:t>19/02/2013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3C04-5C3F-2449-8AC2-648EC9A36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079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8328-844B-2B42-A750-722144FEC6DC}" type="datetimeFigureOut">
              <a:rPr lang="en-US" smtClean="0"/>
              <a:t>19/02/2013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3C04-5C3F-2449-8AC2-648EC9A36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307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8328-844B-2B42-A750-722144FEC6DC}" type="datetimeFigureOut">
              <a:rPr lang="en-US" smtClean="0"/>
              <a:t>19/02/2013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3C04-5C3F-2449-8AC2-648EC9A36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052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8328-844B-2B42-A750-722144FEC6DC}" type="datetimeFigureOut">
              <a:rPr lang="en-US" smtClean="0"/>
              <a:t>19/02/2013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3C04-5C3F-2449-8AC2-648EC9A36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168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8328-844B-2B42-A750-722144FEC6DC}" type="datetimeFigureOut">
              <a:rPr lang="en-US" smtClean="0"/>
              <a:t>19/02/2013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3C04-5C3F-2449-8AC2-648EC9A36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182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B8328-844B-2B42-A750-722144FEC6DC}" type="datetimeFigureOut">
              <a:rPr lang="en-US" smtClean="0"/>
              <a:t>19/02/2013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F3C04-5C3F-2449-8AC2-648EC9A36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552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Social Responsibility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203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662564"/>
            <a:ext cx="7408333" cy="5463599"/>
          </a:xfrm>
        </p:spPr>
        <p:txBody>
          <a:bodyPr/>
          <a:lstStyle/>
          <a:p>
            <a:r>
              <a:rPr lang="en-US" dirty="0" err="1" smtClean="0"/>
              <a:t>Prosocial</a:t>
            </a:r>
            <a:r>
              <a:rPr lang="en-US" dirty="0" smtClean="0"/>
              <a:t> </a:t>
            </a:r>
            <a:r>
              <a:rPr lang="en-US" dirty="0" err="1" smtClean="0"/>
              <a:t>behaviour</a:t>
            </a:r>
            <a:r>
              <a:rPr lang="en-US" dirty="0" smtClean="0"/>
              <a:t>: When one helps another person to benefit oneself. 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Altruism: When one helps another person for no reward and even at some cost to oneself.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2671" y="1593923"/>
            <a:ext cx="1997121" cy="19971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6946" y="4559300"/>
            <a:ext cx="1638300" cy="229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896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=N6dTU7KVpsg&amp;list=PL6DA960579F8EC5C5&amp;index=70</a:t>
            </a:r>
          </a:p>
        </p:txBody>
      </p:sp>
    </p:spTree>
    <p:extLst>
      <p:ext uri="{BB962C8B-B14F-4D97-AF65-F5344CB8AC3E}">
        <p14:creationId xmlns:p14="http://schemas.microsoft.com/office/powerpoint/2010/main" val="505588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Application>Microsoft Macintosh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Social Responsibility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Responsibility </dc:title>
  <dc:creator>Microsoft Office User</dc:creator>
  <cp:lastModifiedBy>Microsoft Office User</cp:lastModifiedBy>
  <cp:revision>1</cp:revision>
  <dcterms:created xsi:type="dcterms:W3CDTF">2013-02-19T18:45:21Z</dcterms:created>
  <dcterms:modified xsi:type="dcterms:W3CDTF">2013-02-19T18:46:00Z</dcterms:modified>
</cp:coreProperties>
</file>